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7EDF-5DDE-4DA2-B7C7-643DF74B2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CBEE0-A0E8-4C4C-84E5-A3340F35F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8334-1BBD-4173-904D-4D2A13EA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0AAC7-124C-4265-BF38-CA3AF351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F6EE2-7A83-4ED4-9CC0-F62CA05F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62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25A2-6BDE-4984-B86F-28DAE248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DBA96-0179-4F5F-9D25-9FA7A2AAC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826CF-CEAF-4E45-BFD8-53668D6D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4B80-419A-4B71-A3DD-DC3E6C33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46E2-F643-496F-833C-460BCE4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9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79108-2412-452D-BBF0-3A59A277C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82D74-4726-4FF8-B55C-218FAC89D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03FDB-C679-4374-BA5A-335C24B9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7A506-4B36-4B5E-BE51-DDA42116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0AB26-EFE6-432E-A152-8B604411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61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3FD4-1445-404E-8370-B0442F10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1754-DEE3-4B21-BD81-EE4B969E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0F25-97D3-4A86-8390-DE265324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DB9D9-2A2A-40D2-8A7A-AE0DE448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A7C5-DC81-44A2-A23B-F2FD06A5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96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CFC2-14E7-490C-8DD1-115C8816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B718D-CD44-4EE0-AA15-BBECAFD4B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9AE6-7721-4C41-9BA2-1B1D48CE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FE659-EB78-42DA-A99E-8336462C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1079-2A22-4E22-B145-62E5C698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3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1922-2F38-4121-AA34-B1C741A6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EDEB-8D5C-4539-ACDA-600BC0615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D5D77-4922-4F19-90B5-AA442D9CD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70B92-0885-423A-8BFB-744B29D7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91830-5B51-434A-9E4A-EC01CE18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399C-52DE-479A-B9FE-41C7A636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83A0-301D-4856-996A-9672F3BA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42150-E080-4A29-A9AA-FA4463E7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D733A-3A6C-42BD-92DA-58280955B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57C99-B653-47D4-833C-430E1946D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46092-2D08-4319-A18E-FA950FBD4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2B222-2F76-4986-A328-18B4E038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6CF55B-8627-4D85-9EE5-14219538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63682-3BDB-47C6-B24F-1F6B1836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26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0AAB-CFD8-47AC-9D07-D26019FF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E5657-C862-4EF3-A817-CF97F9AE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E74AA-BE54-41FD-8AA9-6854D8A9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55333-065F-41C1-8AFF-E320567E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9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8049F-302E-479B-8A4F-CC444DD0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844C5-BB67-4F8F-A098-593B7183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347D6-FC75-489B-968E-FB6C71E6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30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BD91-0DCD-4464-AF6B-77CE316F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B039B-D7A6-425E-B088-11D04138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BED50-1397-483D-9019-4B58056C1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3391C-404B-493A-8808-A2912A49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91BB-983B-457B-9A67-A367BAEC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5A8EA-EE53-479E-80C7-3B17C55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83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E51C-4D5F-4ECE-B7DD-9491E5D7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EFDCC-D884-4363-9270-4EAD7E249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4C50B-EEB7-4444-8D54-A12E100D1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A1421-BA3A-4F35-B916-8FE3D6CB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54012-DFC5-4C04-ADDC-2A7178FC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46950-1C0F-4DC8-8CEC-2B622D16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62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3DACE-B02D-4708-B476-E2EE0A4C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4741D-3FE3-4AD3-803E-C1F07E49D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1CA25-291A-40D1-A77F-DEA52B807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706AD-8442-431D-98AB-24F2619BE59F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44F6C-0976-4BF0-A2E2-BE5EA430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24C76-52CC-4F43-A938-8D7EF5C07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8B8A-B0BB-4B20-A1AA-DC3D0694E8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68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58AD-E417-419B-AE5A-DC4158994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AWS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7535F-D874-4E18-A24D-24206177F0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63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A1AE9-BD01-4AF5-A38D-7FA0CF0B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24"/>
            <a:ext cx="12192000" cy="6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DD7F1-DC72-41A7-AC52-117561E7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55"/>
            <a:ext cx="12192000" cy="65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90800-F288-40D6-894D-F6E558CA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41"/>
            <a:ext cx="12192000" cy="59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60654-AD1B-4C58-9CFB-E47878D0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8587"/>
            <a:ext cx="121158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987F6-D0E0-4048-B416-32640F02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5"/>
            <a:ext cx="121062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2624-7FB6-4F04-BFD3-F00220F1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63"/>
            <a:ext cx="12192000" cy="64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7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DD1DB-3891-4ED2-89B3-C3806E7A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58"/>
            <a:ext cx="12192000" cy="65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08DDD-8A61-473C-BC7D-B24194B1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989"/>
            <a:ext cx="12192000" cy="59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D7E21-7FED-4F81-95A3-A458E104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1219200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5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E8E64-4D15-4691-B517-7638B7D4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581275"/>
            <a:ext cx="64198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FC391-239D-4845-8BB1-A7BAC844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56849"/>
            <a:ext cx="112299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0C5D9-87B1-4232-B23B-421168B3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962025"/>
            <a:ext cx="9934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D7CB1-5D69-4449-921A-6973001D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61925"/>
            <a:ext cx="121443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9BAAE-1F50-42D1-910F-06EE9AFD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01"/>
            <a:ext cx="12192000" cy="63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5EEFA-AD16-48A6-BF2F-32B9D342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012"/>
            <a:ext cx="12192000" cy="62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479F2-2E2E-46C1-8671-2CCD6BD6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19075"/>
            <a:ext cx="12030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3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E8F62-D2BA-4041-AE42-654786A8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976437"/>
            <a:ext cx="80200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6E908-7C1B-44C2-AD0F-143DE3CE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100"/>
            <a:ext cx="12192000" cy="61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5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7E3B4-B13F-44AD-B56E-BEC1FD4E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361"/>
            <a:ext cx="12192000" cy="60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5EAC8-AAF8-4126-8CCD-2E6C0CC4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1925"/>
            <a:ext cx="12039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5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2395E-C8DD-4039-8E72-73EA3662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802"/>
            <a:ext cx="12192000" cy="58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43FDA-726C-4E2C-84E3-88FF7BFE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76250"/>
            <a:ext cx="113347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7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1C95-3776-4D3E-A0A7-3C40530E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5C78-D693-4911-A531-0F47DFF3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22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FD993-E004-4F5B-842D-B29CDBA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28625"/>
            <a:ext cx="113538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5A13F-7AB3-48FD-BBD8-72765435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57200"/>
            <a:ext cx="111061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AA59F-B80A-4011-B598-08E78FC3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95287"/>
            <a:ext cx="110680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4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A0651-24F6-4E44-8B76-89131911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319342"/>
            <a:ext cx="9341292" cy="48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21732-8E47-4807-AFEE-43659521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0" y="1354764"/>
            <a:ext cx="11402860" cy="41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DDFEC-65AB-4355-9F19-9CC3D5A8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88"/>
            <a:ext cx="12192000" cy="64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6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AWS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ML</dc:title>
  <dc:creator>Hari Kishan</dc:creator>
  <cp:lastModifiedBy>Hari Kishan</cp:lastModifiedBy>
  <cp:revision>10</cp:revision>
  <dcterms:created xsi:type="dcterms:W3CDTF">2019-09-22T04:15:31Z</dcterms:created>
  <dcterms:modified xsi:type="dcterms:W3CDTF">2019-09-22T17:43:56Z</dcterms:modified>
</cp:coreProperties>
</file>